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9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3/26/19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3/26/19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3/26/19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3/26/19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3/26/19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Project Plan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AU" sz="6400" dirty="0"/>
              <a:t>Due:    week 3</a:t>
            </a:r>
          </a:p>
          <a:p>
            <a:r>
              <a:rPr lang="en-AU" sz="6400" dirty="0"/>
              <a:t>INDIVIDUAL </a:t>
            </a:r>
            <a:r>
              <a:rPr lang="en-AU" sz="6400" dirty="0" smtClean="0"/>
              <a:t>ASSIGNMENT- Part A</a:t>
            </a:r>
            <a:endParaRPr lang="en-AU" sz="6400" dirty="0"/>
          </a:p>
          <a:p>
            <a:r>
              <a:rPr lang="en-AU" sz="6400" dirty="0"/>
              <a:t>250 words </a:t>
            </a:r>
            <a:endParaRPr lang="en-AU" sz="6400" dirty="0" smtClean="0"/>
          </a:p>
          <a:p>
            <a:r>
              <a:rPr lang="en-AU" sz="6400" dirty="0" smtClean="0"/>
              <a:t>Use word document and submit on the link provided via </a:t>
            </a:r>
            <a:r>
              <a:rPr lang="en-AU" sz="6400" dirty="0" err="1" smtClean="0"/>
              <a:t>moodle</a:t>
            </a:r>
            <a:endParaRPr lang="en-AU" sz="6400" dirty="0"/>
          </a:p>
          <a:p>
            <a:r>
              <a:rPr lang="en-AU" sz="6400" dirty="0"/>
              <a:t>5% OF WORD COUNT</a:t>
            </a:r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19896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1.  Industry information (50 WORDS)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 brief background of your industry</a:t>
            </a:r>
          </a:p>
        </p:txBody>
      </p:sp>
    </p:spTree>
    <p:extLst>
      <p:ext uri="{BB962C8B-B14F-4D97-AF65-F5344CB8AC3E}">
        <p14:creationId xmlns:p14="http://schemas.microsoft.com/office/powerpoint/2010/main" val="597667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2.  Products/services provided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 brief description of your industry’s product/services</a:t>
            </a:r>
          </a:p>
        </p:txBody>
      </p:sp>
    </p:spTree>
    <p:extLst>
      <p:ext uri="{BB962C8B-B14F-4D97-AF65-F5344CB8AC3E}">
        <p14:creationId xmlns:p14="http://schemas.microsoft.com/office/powerpoint/2010/main" val="67237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3.  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467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4.  Target Market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A brief description of your target market</a:t>
            </a:r>
          </a:p>
        </p:txBody>
      </p:sp>
    </p:spTree>
    <p:extLst>
      <p:ext uri="{BB962C8B-B14F-4D97-AF65-F5344CB8AC3E}">
        <p14:creationId xmlns:p14="http://schemas.microsoft.com/office/powerpoint/2010/main" val="2886399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5.  Literature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Provide at least 7-10 academic journal articles in addition to your textbook and other magazines;</a:t>
            </a:r>
          </a:p>
          <a:p>
            <a:r>
              <a:rPr lang="en-AU" dirty="0"/>
              <a:t>Use Marketing journals</a:t>
            </a:r>
          </a:p>
          <a:p>
            <a:r>
              <a:rPr lang="en-AU" dirty="0"/>
              <a:t>Provide a brief discussion on the relevance of each journal article to your industry’s customer experiences</a:t>
            </a:r>
          </a:p>
          <a:p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37348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Literature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1. Reference # 1   ___________________</a:t>
            </a:r>
          </a:p>
          <a:p>
            <a:pPr lvl="1"/>
            <a:r>
              <a:rPr lang="en-AU" dirty="0"/>
              <a:t>Provide at least 1-2 sentences summarising the relevance of this article to your industry’s customers’ needs</a:t>
            </a:r>
          </a:p>
          <a:p>
            <a:pPr lvl="1"/>
            <a:endParaRPr lang="en-AU" dirty="0"/>
          </a:p>
          <a:p>
            <a:pPr marL="0" indent="0">
              <a:buNone/>
            </a:pPr>
            <a:r>
              <a:rPr lang="en-AU" dirty="0"/>
              <a:t>2.  Reference #2 ___________________________</a:t>
            </a:r>
          </a:p>
          <a:p>
            <a:pPr lvl="1"/>
            <a:endParaRPr lang="en-AU" dirty="0"/>
          </a:p>
          <a:p>
            <a:pPr lvl="1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5350306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85</TotalTime>
  <Words>137</Words>
  <Application>Microsoft Macintosh PowerPoint</Application>
  <PresentationFormat>Widescreen</PresentationFormat>
  <Paragraphs>23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Gill Sans MT</vt:lpstr>
      <vt:lpstr>Arial</vt:lpstr>
      <vt:lpstr>Gallery</vt:lpstr>
      <vt:lpstr>Project Plan</vt:lpstr>
      <vt:lpstr>1.  Industry information (50 WORDS)</vt:lpstr>
      <vt:lpstr>2.  Products/services provided</vt:lpstr>
      <vt:lpstr>3.  Location</vt:lpstr>
      <vt:lpstr>4.  Target Market</vt:lpstr>
      <vt:lpstr>5.  Literature Review</vt:lpstr>
      <vt:lpstr>Literature Review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Plan</dc:title>
  <dc:creator>Temp</dc:creator>
  <cp:lastModifiedBy>Maria Mullin</cp:lastModifiedBy>
  <cp:revision>6</cp:revision>
  <dcterms:created xsi:type="dcterms:W3CDTF">2019-03-26T02:22:46Z</dcterms:created>
  <dcterms:modified xsi:type="dcterms:W3CDTF">2019-03-26T05:37:24Z</dcterms:modified>
</cp:coreProperties>
</file>